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58" r:id="rId11"/>
    <p:sldId id="268" r:id="rId12"/>
    <p:sldId id="269" r:id="rId13"/>
    <p:sldId id="270" r:id="rId14"/>
    <p:sldId id="266" r:id="rId15"/>
    <p:sldId id="271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2616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Информационный отчет о реализации социально значимого проекта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b="1" dirty="0" smtClean="0"/>
              <a:t>Республиканская психологическая служба для молодых семей»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071810"/>
            <a:ext cx="7406640" cy="185738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Сроки реализации июль 2017 – </a:t>
            </a:r>
            <a:r>
              <a:rPr lang="ru-RU" dirty="0" smtClean="0">
                <a:solidFill>
                  <a:schemeClr val="tx1"/>
                </a:solidFill>
              </a:rPr>
              <a:t>март </a:t>
            </a:r>
            <a:r>
              <a:rPr lang="ru-RU" dirty="0" smtClean="0">
                <a:solidFill>
                  <a:schemeClr val="tx1"/>
                </a:solidFill>
              </a:rPr>
              <a:t>2018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Исполнитель – Автономная некоммерческая организация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«Поволжская семейная академия «УМАЙ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dirty="0">
                <a:solidFill>
                  <a:schemeClr val="tx1"/>
                </a:solidFill>
              </a:rPr>
              <a:t>(По договору от  «14» июля 2017 года  №4 о целевом финансировании социально значимых проектов (Предоставление гранта по итогам республиканского конкурса на получение грантов Кабинета Министров Республики Татарстан в виде целевых безвозмездных субсидий некоммерческим организациям для реализации социально значимых проектов)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ТАНЯ\УМАЙ\ТИПОГРАФИЯ\НОВЫЙ ЛОГОТИП\Логотип УМ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357826"/>
            <a:ext cx="1841500" cy="124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Качественные результаты: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 истекший период отработан механизм информирования граждан, подающих заявление на развод через службу мировых судей (не по обоюдному согласию).</a:t>
            </a:r>
          </a:p>
          <a:p>
            <a:r>
              <a:rPr lang="ru-RU" dirty="0" smtClean="0"/>
              <a:t> Отработан механизм оценки качества проведенной услуги (анкетирование получателя услуги).</a:t>
            </a:r>
          </a:p>
          <a:p>
            <a:r>
              <a:rPr lang="ru-RU" dirty="0" smtClean="0"/>
              <a:t>Обращения в службу семей из районов РТ (что не было предусмотрено) на очную консультацию. </a:t>
            </a:r>
          </a:p>
          <a:p>
            <a:r>
              <a:rPr lang="ru-RU" dirty="0" smtClean="0"/>
              <a:t>Стабильным и ожидаемым является результат – до 27% обратившихся забирают свое заявление на развод</a:t>
            </a:r>
            <a:endParaRPr lang="ru-RU" dirty="0"/>
          </a:p>
        </p:txBody>
      </p:sp>
      <p:pic>
        <p:nvPicPr>
          <p:cNvPr id="6147" name="Picture 3" descr="D:\ТАНЯ\УМАЙ\ТИПОГРАФИЯ\НОВЫЙ ЛОГОТИП\Логотип УМ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429264"/>
            <a:ext cx="1841500" cy="124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 работе Психологической службы неоднократно рассказывалось на страницах журнала «</a:t>
            </a:r>
            <a:r>
              <a:rPr lang="ru-RU" sz="2800" dirty="0" err="1" smtClean="0"/>
              <a:t>Сююмбике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О работе Психологической службы неоднократно рассказывалось на страницах журнала «</a:t>
            </a:r>
            <a:r>
              <a:rPr lang="ru-RU" sz="2800" b="1" dirty="0" err="1" smtClean="0"/>
              <a:t>Сююмбике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О работе Психологической службы неоднократно рассказывалось на страницах журнала «</a:t>
            </a:r>
            <a:r>
              <a:rPr lang="ru-RU" sz="2800" b="1" dirty="0" err="1" smtClean="0"/>
              <a:t>Сююмбике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Результаты реализации проекта доложены на заседании Общественного Совета Управления ЗАГС КМ РТ 15.03.18.</a:t>
            </a:r>
            <a:endParaRPr lang="ru-RU" sz="2800" b="1" dirty="0"/>
          </a:p>
        </p:txBody>
      </p:sp>
      <p:pic>
        <p:nvPicPr>
          <p:cNvPr id="1026" name="Picture 2" descr="C:\Users\user\Downloads\IMG-20180315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Результаты реализации мероприятий проекта были положительно оценены </a:t>
            </a:r>
            <a:endParaRPr lang="ru-RU" sz="2800" b="1" dirty="0"/>
          </a:p>
        </p:txBody>
      </p:sp>
      <p:pic>
        <p:nvPicPr>
          <p:cNvPr id="6146" name="Picture 2" descr="C:\Users\user\Pictures\ControlCenter4\Scan\МОИ\Управление ЗАГ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269" y="1600200"/>
            <a:ext cx="645546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Перспективы развития проекта: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Риски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Слабая информированность населения о деятельности службы</a:t>
            </a:r>
          </a:p>
          <a:p>
            <a:r>
              <a:rPr lang="ru-RU" dirty="0" smtClean="0"/>
              <a:t>Слабая </a:t>
            </a:r>
            <a:r>
              <a:rPr lang="ru-RU" dirty="0" err="1" smtClean="0"/>
              <a:t>мотивированность</a:t>
            </a:r>
            <a:r>
              <a:rPr lang="ru-RU" dirty="0" smtClean="0"/>
              <a:t> получателя услуги в самой услуге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Потребности:</a:t>
            </a:r>
            <a:endParaRPr lang="ru-RU" b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540009"/>
          </a:xfrm>
        </p:spPr>
        <p:txBody>
          <a:bodyPr/>
          <a:lstStyle/>
          <a:p>
            <a:r>
              <a:rPr lang="ru-RU" dirty="0" smtClean="0"/>
              <a:t>Услуга востребована в муниципальных районах</a:t>
            </a:r>
          </a:p>
          <a:p>
            <a:r>
              <a:rPr lang="ru-RU" dirty="0" smtClean="0"/>
              <a:t>Техническое оснащение дистанционной услуги для жителей республики</a:t>
            </a:r>
          </a:p>
          <a:p>
            <a:endParaRPr lang="ru-RU" dirty="0"/>
          </a:p>
        </p:txBody>
      </p:sp>
      <p:pic>
        <p:nvPicPr>
          <p:cNvPr id="5123" name="Picture 3" descr="D:\ТАНЯ\УМАЙ\ТИПОГРАФИЯ\НОВЫЙ ЛОГОТИП\Логотип УМ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143380"/>
            <a:ext cx="1841500" cy="124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Проект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b="1" dirty="0" smtClean="0"/>
              <a:t>«Республиканская психологическая служба для молодых семей»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был апробирован в 2015-2016 году в    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/>
              <a:t>г. Казани при непосредственном участии </a:t>
            </a:r>
          </a:p>
          <a:p>
            <a:pPr algn="ctr">
              <a:buNone/>
            </a:pPr>
            <a:r>
              <a:rPr lang="ru-RU" dirty="0" smtClean="0"/>
              <a:t>Управления ЗАГС КМ  РТ и Службы Мировых судей г. Казани. </a:t>
            </a:r>
            <a:endParaRPr lang="ru-RU" dirty="0"/>
          </a:p>
        </p:txBody>
      </p:sp>
      <p:pic>
        <p:nvPicPr>
          <p:cNvPr id="10242" name="Picture 2" descr="D:\ТАНЯ\УМАЙ\ТИПОГРАФИЯ\НОВЫЙ ЛОГОТИП\Логотип УМ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429264"/>
            <a:ext cx="1841500" cy="124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Молодая семья, находясь в предразводом состоянии, не имеет возможности обратиться в государственную службу психологической помощи (ее нет в Республике Татарстан). </a:t>
            </a:r>
          </a:p>
          <a:p>
            <a:r>
              <a:rPr lang="ru-RU" dirty="0" smtClean="0"/>
              <a:t>Или она может получить такую консультацию в социально-психологической службе учреждений социальной защиты населения, но для этого ей необходимо иметь дополнительно статус нахождения в социально-опасном положении или тяжелой жизненной ситуации. </a:t>
            </a:r>
          </a:p>
          <a:p>
            <a:endParaRPr lang="ru-RU" dirty="0"/>
          </a:p>
        </p:txBody>
      </p:sp>
      <p:pic>
        <p:nvPicPr>
          <p:cNvPr id="9218" name="Picture 2" descr="D:\ТАНЯ\УМАЙ\ТИПОГРАФИЯ\НОВЫЙ ЛОГОТИП\Логотип УМ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00" y="5611813"/>
            <a:ext cx="1841500" cy="124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Актуальность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291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 послании президента РТ Р.Н. </a:t>
            </a:r>
            <a:r>
              <a:rPr lang="ru-RU" dirty="0" err="1" smtClean="0"/>
              <a:t>Минниханова</a:t>
            </a:r>
            <a:r>
              <a:rPr lang="ru-RU" dirty="0" smtClean="0"/>
              <a:t> в 2016 году выделены следующие приоритетные задачи: </a:t>
            </a:r>
          </a:p>
          <a:p>
            <a:r>
              <a:rPr lang="ru-RU" dirty="0" smtClean="0"/>
              <a:t>максимально поддержать семьи с тремя и более детьми; </a:t>
            </a:r>
          </a:p>
          <a:p>
            <a:r>
              <a:rPr lang="ru-RU" dirty="0" smtClean="0"/>
              <a:t>вести пропаганду крепкой семьи; </a:t>
            </a:r>
          </a:p>
          <a:p>
            <a:r>
              <a:rPr lang="ru-RU" dirty="0" smtClean="0"/>
              <a:t>исключить упрощенный порядок расторжения браков;</a:t>
            </a:r>
          </a:p>
          <a:p>
            <a:r>
              <a:rPr lang="ru-RU" dirty="0" smtClean="0"/>
              <a:t> уделять особое внимание вопросам семейной политики;</a:t>
            </a:r>
          </a:p>
          <a:p>
            <a:r>
              <a:rPr lang="ru-RU" dirty="0" smtClean="0"/>
              <a:t> правительству республики сформировать единый центр ответственности по вопросам семейной политики.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Коллегии в январе 2017 года Начальник Управления ЗАГС КМ РТ </a:t>
            </a:r>
            <a:r>
              <a:rPr lang="ru-RU" dirty="0" err="1" smtClean="0"/>
              <a:t>Шавалиева</a:t>
            </a:r>
            <a:r>
              <a:rPr lang="ru-RU" dirty="0" smtClean="0"/>
              <a:t> А.Р. выделила среди перспективных задач по развитию отрасли - формирование на базе системы ЗАГС сети семейных консультаций.  </a:t>
            </a:r>
          </a:p>
          <a:p>
            <a:endParaRPr lang="ru-RU" dirty="0"/>
          </a:p>
        </p:txBody>
      </p:sp>
      <p:pic>
        <p:nvPicPr>
          <p:cNvPr id="8194" name="Picture 2" descr="D:\ТАНЯ\УМАЙ\ТИПОГРАФИЯ\НОВЫЙ ЛОГОТИП\Логотип УМ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00" y="5611813"/>
            <a:ext cx="1841500" cy="124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Цель проекта</a:t>
            </a:r>
            <a:r>
              <a:rPr lang="ru-RU" sz="2800" dirty="0" smtClean="0"/>
              <a:t> – популяризация института семьи и семейных ценностей в части содействия устойчивости брака среди молодых семей.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005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Задачи проекта:</a:t>
            </a:r>
            <a:endParaRPr lang="ru-RU" dirty="0" smtClean="0"/>
          </a:p>
          <a:p>
            <a:pPr lvl="0"/>
            <a:r>
              <a:rPr lang="ru-RU" dirty="0" smtClean="0"/>
              <a:t>Повышение грамотности среди молодых семей Республики Татарстан о специфике семейных конфликтов на разных стадиях жизни семьи и средствах их конструктивного разрешения методом </a:t>
            </a:r>
            <a:r>
              <a:rPr lang="ru-RU" b="1" dirty="0" smtClean="0"/>
              <a:t>«Открытого форума»</a:t>
            </a:r>
            <a:r>
              <a:rPr lang="ru-RU" dirty="0" smtClean="0"/>
              <a:t>; </a:t>
            </a:r>
          </a:p>
          <a:p>
            <a:pPr lvl="0"/>
            <a:r>
              <a:rPr lang="ru-RU" b="1" dirty="0" smtClean="0"/>
              <a:t>Оказание психологической консультационно</a:t>
            </a:r>
            <a:r>
              <a:rPr lang="ru-RU" dirty="0" smtClean="0"/>
              <a:t>й поддержки молодым семьям с детьми, подавшим заявление на развод не по обоюдному согласию</a:t>
            </a:r>
          </a:p>
          <a:p>
            <a:endParaRPr lang="ru-RU" dirty="0"/>
          </a:p>
        </p:txBody>
      </p:sp>
      <p:pic>
        <p:nvPicPr>
          <p:cNvPr id="7170" name="Picture 2" descr="D:\ТАНЯ\УМАЙ\ТИПОГРАФИЯ\НОВЫЙ ЛОГОТИП\Логотип УМ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00" y="5429264"/>
            <a:ext cx="1841500" cy="124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проекта: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ru-RU" sz="3600" b="1" dirty="0" smtClean="0"/>
              <a:t>Форум «Семейная консультация», находящегося на странице Управления ЗАГС КМ РТ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Основные темы </a:t>
            </a:r>
          </a:p>
          <a:p>
            <a:pPr algn="ctr">
              <a:buNone/>
            </a:pPr>
            <a:r>
              <a:rPr lang="ru-RU" b="1" dirty="0" smtClean="0"/>
              <a:t>«Семейной консультации» :</a:t>
            </a:r>
          </a:p>
          <a:p>
            <a:pPr lvl="0"/>
            <a:r>
              <a:rPr lang="ru-RU" dirty="0" smtClean="0"/>
              <a:t>Как правильно установить  оптимальную близость и расстояние с родственниками?</a:t>
            </a:r>
          </a:p>
          <a:p>
            <a:pPr lvl="0"/>
            <a:r>
              <a:rPr lang="ru-RU" dirty="0" smtClean="0"/>
              <a:t> Для чего нужна иерархия в семье? </a:t>
            </a:r>
          </a:p>
          <a:p>
            <a:pPr lvl="0"/>
            <a:r>
              <a:rPr lang="ru-RU" dirty="0" smtClean="0"/>
              <a:t>В чьих  руках и для чего  находится бюджет? </a:t>
            </a:r>
          </a:p>
          <a:p>
            <a:pPr lvl="0"/>
            <a:r>
              <a:rPr lang="ru-RU" dirty="0" smtClean="0"/>
              <a:t>Откуда берутся правила воспитания детей в семье?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4786314" y="1714488"/>
            <a:ext cx="4022725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Количественные результаты работы форума: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00436"/>
          </a:xfrm>
        </p:spPr>
        <p:txBody>
          <a:bodyPr/>
          <a:lstStyle/>
          <a:p>
            <a:r>
              <a:rPr lang="ru-RU" dirty="0" smtClean="0"/>
              <a:t>Дано </a:t>
            </a:r>
            <a:r>
              <a:rPr lang="ru-RU" dirty="0" smtClean="0"/>
              <a:t>29 </a:t>
            </a:r>
            <a:r>
              <a:rPr lang="ru-RU" dirty="0" smtClean="0"/>
              <a:t>заочных консультаций на форуме Управления ЗАГС КМ РТ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857364"/>
            <a:ext cx="4686304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D:\ТАНЯ\УМАЙ\ТИПОГРАФИЯ\НОВЫЙ ЛОГОТИП\Логотип УМА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429264"/>
            <a:ext cx="1841500" cy="1246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Деятельность психологической службы для молодых семей: 20 консультаций в месяц (180 за отчетный период)</a:t>
            </a:r>
          </a:p>
          <a:p>
            <a:endParaRPr lang="ru-RU" dirty="0"/>
          </a:p>
        </p:txBody>
      </p:sp>
      <p:pic>
        <p:nvPicPr>
          <p:cNvPr id="4098" name="Picture 2" descr="D:\ТАНЯ\конкурс 2016\ВЫИГРАННЫЕ\КАБМИН\отчет\информационный промежуточный\итоговый\фото визит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917052"/>
            <a:ext cx="4038600" cy="1892258"/>
          </a:xfrm>
          <a:prstGeom prst="rect">
            <a:avLst/>
          </a:prstGeom>
          <a:noFill/>
        </p:spPr>
      </p:pic>
      <p:pic>
        <p:nvPicPr>
          <p:cNvPr id="4099" name="Picture 3" descr="D:\ТАНЯ\УМАЙ\ТИПОГРАФИЯ\НОВЫЙ ЛОГОТИП\Логотип УМА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429264"/>
            <a:ext cx="1841500" cy="1246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Для организации комфортного приема были приобретены удобные стулья и телефон для ведения удаленной записи и консультации по </a:t>
            </a:r>
            <a:r>
              <a:rPr lang="en-US" sz="2800" b="1" dirty="0" err="1" smtClean="0"/>
              <a:t>skyp</a:t>
            </a:r>
            <a:r>
              <a:rPr lang="en-US" sz="2800" b="1" dirty="0" smtClean="0"/>
              <a:t> </a:t>
            </a:r>
            <a:r>
              <a:rPr lang="ru-RU" sz="2800" b="1" dirty="0" smtClean="0"/>
              <a:t> связи</a:t>
            </a:r>
            <a:endParaRPr lang="ru-RU" sz="2800" b="1" dirty="0"/>
          </a:p>
        </p:txBody>
      </p:sp>
      <p:pic>
        <p:nvPicPr>
          <p:cNvPr id="2050" name="Picture 2" descr="C:\Users\user\Downloads\20171013_165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51601"/>
            <a:ext cx="4038600" cy="2423160"/>
          </a:xfrm>
          <a:prstGeom prst="rect">
            <a:avLst/>
          </a:prstGeom>
          <a:noFill/>
        </p:spPr>
      </p:pic>
      <p:pic>
        <p:nvPicPr>
          <p:cNvPr id="2051" name="Picture 3" descr="D:\ТАНЯ\конкурс 2017\ВЫИГРАННЫЕ\КАБМИН\отчет\Итоговый\1474027466.9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24667"/>
            <a:ext cx="4038600" cy="3077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572</Words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Информационный отчет о реализации социально значимого проекта  «Республиканская психологическая служба для молодых семей»   </vt:lpstr>
      <vt:lpstr>Проект  «Республиканская психологическая служба для молодых семей»</vt:lpstr>
      <vt:lpstr>Актуальность реализации проекта:</vt:lpstr>
      <vt:lpstr>Актуальность реализации проекта:</vt:lpstr>
      <vt:lpstr>Цель проекта – популяризация института семьи и семейных ценностей в части содействия устойчивости брака среди молодых семей. </vt:lpstr>
      <vt:lpstr>Мероприятия проекта:</vt:lpstr>
      <vt:lpstr>Количественные результаты работы форума:</vt:lpstr>
      <vt:lpstr>Мероприятия проекта:</vt:lpstr>
      <vt:lpstr>Для организации комфортного приема были приобретены удобные стулья и телефон для ведения удаленной записи и консультации по skyp  связи</vt:lpstr>
      <vt:lpstr>Качественные результаты:</vt:lpstr>
      <vt:lpstr>О работе Психологической службы неоднократно рассказывалось на страницах журнала «Сююмбике»</vt:lpstr>
      <vt:lpstr>О работе Психологической службы неоднократно рассказывалось на страницах журнала «Сююмбике»</vt:lpstr>
      <vt:lpstr>О работе Психологической службы неоднократно рассказывалось на страницах журнала «Сююмбике»</vt:lpstr>
      <vt:lpstr>Результаты реализации проекта доложены на заседании Общественного Совета Управления ЗАГС КМ РТ 15.03.18.</vt:lpstr>
      <vt:lpstr>Результаты реализации мероприятий проекта были положительно оценены </vt:lpstr>
      <vt:lpstr>Перспективы развития проекта: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отчет о реализации социально значимого проекта  «Республиканская психологическая служба для молодых семей» </dc:title>
  <dc:creator>user</dc:creator>
  <cp:lastModifiedBy>user</cp:lastModifiedBy>
  <cp:revision>9</cp:revision>
  <dcterms:created xsi:type="dcterms:W3CDTF">2018-03-14T14:08:31Z</dcterms:created>
  <dcterms:modified xsi:type="dcterms:W3CDTF">2018-03-15T20:19:53Z</dcterms:modified>
</cp:coreProperties>
</file>